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655" y="274638"/>
            <a:ext cx="9144000" cy="2387600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</a:rPr>
              <a:t>БОУ </a:t>
            </a:r>
            <a:r>
              <a:rPr lang="ru-RU" err="1">
                <a:solidFill>
                  <a:schemeClr val="bg1"/>
                </a:solidFill>
              </a:rPr>
              <a:t>г.Омска</a:t>
            </a:r>
            <a:r>
              <a:rPr lang="ru-RU">
                <a:solidFill>
                  <a:schemeClr val="bg1"/>
                </a:solidFill>
              </a:rPr>
              <a:t> "СОШ №114"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Сдача ГТО ребят 9-х и 11-х классов</a:t>
            </a:r>
            <a:endParaRPr lang="ru-RU"/>
          </a:p>
        </p:txBody>
      </p:sp>
      <p:pic>
        <p:nvPicPr>
          <p:cNvPr id="4" name="Объект 3" descr="Изображение выглядит как одежда, земля, человек, обувь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3328" y="1268158"/>
            <a:ext cx="5343344" cy="5595668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бувь, человек, спорт, Виды спорта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74" y="1265207"/>
            <a:ext cx="6714226" cy="5592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Ребята стремились стать лучшими </a:t>
            </a:r>
            <a:endParaRPr lang="ru-RU"/>
          </a:p>
        </p:txBody>
      </p:sp>
      <p:pic>
        <p:nvPicPr>
          <p:cNvPr id="4" name="Объект 3" descr="Изображение выглядит как человек, одежда, пол, корт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88348" y="1943894"/>
            <a:ext cx="5486400" cy="4919932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земля, обувь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48" y="1940943"/>
            <a:ext cx="6397925" cy="4917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Сдать нормы ГТО - по силам каждому!</a:t>
            </a:r>
            <a:endParaRPr lang="ru-RU"/>
          </a:p>
        </p:txBody>
      </p:sp>
      <p:pic>
        <p:nvPicPr>
          <p:cNvPr id="4" name="Объект 3" descr="Изображение выглядит как спорт, Фитнес, человек, обувь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671" y="1943894"/>
            <a:ext cx="6105344" cy="4919931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бувь, на открытом воздухе, строительство, земл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419" y="1940942"/>
            <a:ext cx="6221801" cy="4917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Ежегодно, ученики нашей школы , сдают нормы ГТО на золотые, серебрянные и бронзовые значки</a:t>
            </a:r>
            <a:endParaRPr lang="ru-RU"/>
          </a:p>
        </p:txBody>
      </p:sp>
      <p:pic>
        <p:nvPicPr>
          <p:cNvPr id="4" name="Объект 3" descr="Изображение выглядит как одежда, человек, оружие, в помещении&#10;&#10;Содержимое, созданное искусственным интеллектом, может быть неверным.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672" y="1713857"/>
            <a:ext cx="6119722" cy="5149969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мебель, в помещении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514" y="1710906"/>
            <a:ext cx="7357613" cy="54490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ED7D3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4000"/>
              <a:t>                    Благодарю за внимание!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WPS Presentation</Application>
  <PresentationFormat>Широкоэкранный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SimSun</vt:lpstr>
      <vt:lpstr>Wingdings</vt:lpstr>
      <vt:lpstr>Aptos Display</vt:lpstr>
      <vt:lpstr>Segoe UI</vt:lpstr>
      <vt:lpstr>Aptos</vt:lpstr>
      <vt:lpstr>Microsoft YaHei</vt:lpstr>
      <vt:lpstr>Arial Unicode MS</vt:lpstr>
      <vt:lpstr>Calibri</vt:lpstr>
      <vt:lpstr>Тема Office</vt:lpstr>
      <vt:lpstr>БОУ г.Омска "СОШ №114"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</cp:lastModifiedBy>
  <cp:revision>3</cp:revision>
  <dcterms:created xsi:type="dcterms:W3CDTF">2025-09-15T14:35:00Z</dcterms:created>
  <dcterms:modified xsi:type="dcterms:W3CDTF">2025-09-17T05:47:10Z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5BDEE0C12D844B5DB066075BF9A8E403_12</vt:lpwstr>
  </property>
  <property fmtid="{D5CDD505-2E9C-101B-9397-08002B2CF9AE}" pid="3" name="KSOProductBuildVer">
    <vt:lpwstr>1049-12.2.0.22549</vt:lpwstr>
  </property>
</Properties>
</file>