
<file path=[Content_Types].xml><?xml version="1.0" encoding="utf-8"?>
<Types xmlns="http://schemas.openxmlformats.org/package/2006/content-types"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7" r:id="rId4"/>
    <p:sldId id="258" r:id="rId5"/>
    <p:sldId id="259" r:id="rId6"/>
    <p:sldId id="260" r:id="rId7"/>
    <p:sldId id="261" r:id="rId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1" d="2"/>
          <a:sy n="1" d="2"/>
        </p:scale>
        <p:origin x="0" y="0"/>
      </p:cViewPr>
      <p:guideLst/>
    </p:cSldViewPr>
  </p:slide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wedge/>
      </p:transition>
    </mc:Choice>
    <mc:Fallback>
      <p:transition spd="slow">
        <p:wedg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wedge/>
      </p:transition>
    </mc:Choice>
    <mc:Fallback>
      <p:transition spd="slow">
        <p:wedg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wedge/>
      </p:transition>
    </mc:Choice>
    <mc:Fallback>
      <p:transition spd="slow">
        <p:wedg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wedge/>
      </p:transition>
    </mc:Choice>
    <mc:Fallback>
      <p:transition spd="slow">
        <p:wedg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wedge/>
      </p:transition>
    </mc:Choice>
    <mc:Fallback>
      <p:transition spd="slow">
        <p:wedg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wedge/>
      </p:transition>
    </mc:Choice>
    <mc:Fallback>
      <p:transition spd="slow">
        <p:wedg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wedge/>
      </p:transition>
    </mc:Choice>
    <mc:Fallback>
      <p:transition spd="slow">
        <p:wedg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wedge/>
      </p:transition>
    </mc:Choice>
    <mc:Fallback>
      <p:transition spd="slow">
        <p:wedg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wedge/>
      </p:transition>
    </mc:Choice>
    <mc:Fallback>
      <p:transition spd="slow">
        <p:wedg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wedge/>
      </p:transition>
    </mc:Choice>
    <mc:Fallback>
      <p:transition spd="slow">
        <p:wedg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wedge/>
      </p:transition>
    </mc:Choice>
    <mc:Fallback>
      <p:transition spd="slow">
        <p:wedg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F2FFB779-270B-4192-84BA-A697F48306DC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285DC19C-03DA-4066-9FF7-D0BF1BC6D6F6}" type="slidenum">
              <a:rPr lang="ru-RU" smtClean="0"/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Requires="p14">
      <p:transition spd="slow" p14:dur="1000">
        <p:wedge/>
      </p:transition>
    </mc:Choice>
    <mc:Fallback>
      <p:transition spd="slow">
        <p:wedg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.jpeg"/><Relationship Id="rId1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7.jpeg"/><Relationship Id="rId1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/>
              <a:t>БОУ г. Омска "СОШ №114"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wedge/>
      </p:transition>
    </mc:Choice>
    <mc:Fallback>
      <p:transition spd="slow">
        <p:wedg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/>
              <a:t>Участие в соревнованиях по баскетболу и волейболу учеников школы №114 </a:t>
            </a:r>
            <a:endParaRPr lang="ru-RU" sz="3600"/>
          </a:p>
        </p:txBody>
      </p:sp>
      <p:pic>
        <p:nvPicPr>
          <p:cNvPr id="4" name="Объект 3" descr="Изображение выглядит как спорт, спортивная игра, баскетбол, человек&#10;&#10;Содержимое, созданное искусственным интеллектом, может быть неверным."/>
          <p:cNvPicPr>
            <a:picLocks noGrp="1"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477329" y="1958272"/>
            <a:ext cx="5615796" cy="4919931"/>
          </a:xfrm>
          <a:prstGeom prst="rect">
            <a:avLst/>
          </a:prstGeom>
        </p:spPr>
      </p:pic>
      <p:pic>
        <p:nvPicPr>
          <p:cNvPr id="5" name="Рисунок 4" descr="Изображение выглядит как человек, спорт, обувь, в помещении&#10;&#10;Содержимое, созданное искусственным интеллектом, может быть неверным.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10376" y="1940943"/>
            <a:ext cx="6096000" cy="491705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wedge/>
      </p:transition>
    </mc:Choice>
    <mc:Fallback>
      <p:transition spd="slow">
        <p:wedg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/>
              <a:t>Участие в соревнованиях многобория гто</a:t>
            </a:r>
            <a:endParaRPr lang="ru-RU" sz="3600"/>
          </a:p>
        </p:txBody>
      </p:sp>
      <p:pic>
        <p:nvPicPr>
          <p:cNvPr id="4" name="Объект 3" descr="Изображение выглядит как спортивная игра, спорт, спортивное оборудование, человек&#10;&#10;Содержимое, созданное искусственным интеллектом, может быть неверным."/>
          <p:cNvPicPr>
            <a:picLocks noGrp="1"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2875" y="1728234"/>
            <a:ext cx="5328250" cy="5135591"/>
          </a:xfrm>
          <a:prstGeom prst="rect">
            <a:avLst/>
          </a:prstGeom>
        </p:spPr>
      </p:pic>
      <p:pic>
        <p:nvPicPr>
          <p:cNvPr id="5" name="Рисунок 4" descr="Изображение выглядит как одежда, человек, обувь, пол&#10;&#10;Содержимое, созданное искусственным интеллектом, может быть неверным.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5796" y="1725282"/>
            <a:ext cx="7041312" cy="513271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wedge/>
      </p:transition>
    </mc:Choice>
    <mc:Fallback>
      <p:transition spd="slow">
        <p:wedg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600"/>
              <a:t>Для учеников нашей школы участие в соревнованиях - это отличная возможность показать себя</a:t>
            </a:r>
            <a:endParaRPr lang="ru-RU" sz="3600"/>
          </a:p>
        </p:txBody>
      </p:sp>
      <p:pic>
        <p:nvPicPr>
          <p:cNvPr id="4" name="Объект 3" descr="Изображение выглядит как одежда, обувь, человек, Фитнес&#10;&#10;Содержимое, созданное искусственным интеллектом, может быть неверным."/>
          <p:cNvPicPr>
            <a:picLocks noGrp="1"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7370914" y="1713857"/>
            <a:ext cx="4437570" cy="5279365"/>
          </a:xfrm>
          <a:prstGeom prst="rect">
            <a:avLst/>
          </a:prstGeom>
        </p:spPr>
      </p:pic>
      <p:pic>
        <p:nvPicPr>
          <p:cNvPr id="5" name="Рисунок 4" descr="Изображение выглядит как одежда, обувь, человек, Фитнес&#10;&#10;Содержимое, созданное искусственным интеллектом, может быть неверным.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6288" y="1696528"/>
            <a:ext cx="6538104" cy="516147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wedge/>
      </p:transition>
    </mc:Choice>
    <mc:Fallback>
      <p:transition spd="slow">
        <p:wedg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/>
              <a:t>В соревнованиях участвуют ученики со многих школ нашего города</a:t>
            </a:r>
            <a:endParaRPr lang="ru-RU" sz="3600"/>
          </a:p>
        </p:txBody>
      </p:sp>
      <p:pic>
        <p:nvPicPr>
          <p:cNvPr id="4" name="Объект 3" descr="Изображение выглядит как человек, одежда, обувь, пол&#10;&#10;Содержимое, созданное искусственным интеллектом, может быть неверным."/>
          <p:cNvPicPr>
            <a:picLocks noGrp="1"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14379" y="1697323"/>
            <a:ext cx="12177620" cy="583001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wedge/>
      </p:transition>
    </mc:Choice>
    <mc:Fallback>
      <p:transition spd="slow">
        <p:wedg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solidFill>
            <a:srgbClr val="ED7D31"/>
          </a:solidFill>
        </p:spPr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r>
              <a:rPr lang="ru-RU" sz="4800">
                <a:latin typeface="Calibri" panose="020F0502020204030204"/>
                <a:ea typeface="Calibri" panose="020F0502020204030204"/>
                <a:cs typeface="Calibri" panose="020F0502020204030204"/>
              </a:rPr>
              <a:t>             Благодарю за внимание!</a:t>
            </a:r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wedge/>
      </p:transition>
    </mc:Choice>
    <mc:Fallback>
      <p:transition spd="slow">
        <p:wedge/>
      </p:transition>
    </mc:Fallback>
  </mc:AlternateContent>
</p:sld>
</file>

<file path=ppt/theme/theme1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Стандартная">
      <a:majorFont>
        <a:latin typeface="Aptos Display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ptos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317</Words>
  <Application>WPS Presentation</Application>
  <PresentationFormat>Widescreen</PresentationFormat>
  <Paragraphs>12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6" baseType="lpstr">
      <vt:lpstr>Arial</vt:lpstr>
      <vt:lpstr>SimSun</vt:lpstr>
      <vt:lpstr>Wingdings</vt:lpstr>
      <vt:lpstr>Calibri</vt:lpstr>
      <vt:lpstr>Aptos Display</vt:lpstr>
      <vt:lpstr>Segoe UI</vt:lpstr>
      <vt:lpstr>Aptos</vt:lpstr>
      <vt:lpstr>Microsoft YaHei</vt:lpstr>
      <vt:lpstr>Arial Unicode MS</vt:lpstr>
      <vt:lpstr>Тема Office</vt:lpstr>
      <vt:lpstr>БОУ г. Омска "СОШ №114"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O</cp:lastModifiedBy>
  <cp:revision>2</cp:revision>
  <dcterms:created xsi:type="dcterms:W3CDTF">2025-09-15T13:57:00Z</dcterms:created>
  <dcterms:modified xsi:type="dcterms:W3CDTF">2025-09-17T05:36:16Z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0BC46F9C94CF49C2808E20044B94551B_12</vt:lpwstr>
  </property>
  <property fmtid="{D5CDD505-2E9C-101B-9397-08002B2CF9AE}" pid="3" name="KSOProductBuildVer">
    <vt:lpwstr>1049-12.2.0.22549</vt:lpwstr>
  </property>
</Properties>
</file>